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📚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 &amp; EdTech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AI-Powered Learning &amp; Teaching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FF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0D9488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Education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Personalize learning paths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Generate quizzes and assessments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Provide instant feedback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Create educational content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Assist lesson planning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Support special needs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AI Tutoring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Khanmigo adapting to student pace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Assignment Help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Understanding concepts, not just answers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Grading Support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Initial feedback on essays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Content Creation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Worksheets, presentations, visuals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Language Learning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AI conversation practice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</a:rPr>
              <a:t>Research Projects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sources, organizing info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948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Lesson Planning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per lesson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Minutes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Grading Essays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Weeks for 100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Quiz Creation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writing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generates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Student Support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Office hours only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tutor 24/7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Teachers remain essential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Human mentorship irreplaceable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More time for meaningful teaching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Critical thinking still needed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New educational roles emerging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Develop clear AI usage policies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Teach students ethical AI use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collaboration &amp; creativity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Use AI to reduce admin burden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Redesign assessments for AI age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948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9488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Khan Academy Khanmigo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Quillbot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Canva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for edu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Notion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Gamma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Education &amp; EdTech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