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C26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🏥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AI SECTOR KIT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Health &amp; Medical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AI in Healthcare &amp; Patient Care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Indus AI Week in Sindh 2026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EE2E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Started Checklist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C2626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one repetitive task AI could help with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16916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C2626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Sign up for a free AI tool from the list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C2626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Spend 30 minutes experimenting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88036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C2626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Document what worked and what didn't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34747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C2626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Share your experience with a colleague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40690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DC2626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the next task to tackle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C26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Your AI Journey Today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"The best time to start with AI was yesterday.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The second best time is today."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#IndusAIWeekinSindh  #NationalAIWeek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Indus AI Week in Sindh 2026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Key Message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228600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716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AI is a </a:t>
            </a:r>
            <a:pPr algn="ctr" indent="0" marL="0">
              <a:buNone/>
            </a:pPr>
            <a:r>
              <a:rPr lang="en-US" sz="2800" b="1" dirty="0">
                <a:solidFill>
                  <a:srgbClr val="DC2626"/>
                </a:solidFill>
              </a:rPr>
              <a:t>TOOL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assist and empower — </a:t>
            </a:r>
            <a:pPr algn="ctr" indent="0" marL="0">
              <a:buNone/>
            </a:pPr>
            <a:r>
              <a:rPr lang="en-US" sz="2800" b="1" dirty="0">
                <a:solidFill>
                  <a:srgbClr val="DC2626"/>
                </a:solidFill>
              </a:rPr>
              <a:t>NOT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replace.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1E293B"/>
                </a:solidFill>
              </a:rPr>
              <a:t>Those who learn to work WITH AI will thrive.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"AI doesn't replace people — </a:t>
            </a:r>
            <a:pPr algn="ctr" indent="0" marL="0">
              <a:buNone/>
            </a:pPr>
            <a:r>
              <a:rPr lang="en-US" sz="1800" b="1" i="1" dirty="0">
                <a:solidFill>
                  <a:srgbClr val="DC2626"/>
                </a:solidFill>
              </a:rPr>
              <a:t>people using AI</a:t>
            </a:r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 replace people not using AI."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AI Can Do in Health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10972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73152" cy="109728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Analyze medical images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331720"/>
            <a:ext cx="3931920" cy="10972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2331720"/>
            <a:ext cx="73152" cy="109728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Detect disease patterns early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3566160"/>
            <a:ext cx="3931920" cy="10972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0" name="Shape 8"/>
          <p:cNvSpPr/>
          <p:nvPr/>
        </p:nvSpPr>
        <p:spPr>
          <a:xfrm>
            <a:off x="457200" y="3566160"/>
            <a:ext cx="73152" cy="109728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Automate documentation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3931920" cy="10972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3" name="Shape 11"/>
          <p:cNvSpPr/>
          <p:nvPr/>
        </p:nvSpPr>
        <p:spPr>
          <a:xfrm>
            <a:off x="4754880" y="1097280"/>
            <a:ext cx="73152" cy="109728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Support drug discovery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754880" y="2331720"/>
            <a:ext cx="3931920" cy="10972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6" name="Shape 14"/>
          <p:cNvSpPr/>
          <p:nvPr/>
        </p:nvSpPr>
        <p:spPr>
          <a:xfrm>
            <a:off x="4754880" y="2331720"/>
            <a:ext cx="73152" cy="109728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7" name="Text 15"/>
          <p:cNvSpPr/>
          <p:nvPr/>
        </p:nvSpPr>
        <p:spPr>
          <a:xfrm>
            <a:off x="493776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Enable remote monitoring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754880" y="3566160"/>
            <a:ext cx="3931920" cy="109728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9" name="Shape 17"/>
          <p:cNvSpPr/>
          <p:nvPr/>
        </p:nvSpPr>
        <p:spPr>
          <a:xfrm>
            <a:off x="4754880" y="3566160"/>
            <a:ext cx="73152" cy="109728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20" name="Text 18"/>
          <p:cNvSpPr/>
          <p:nvPr/>
        </p:nvSpPr>
        <p:spPr>
          <a:xfrm>
            <a:off x="493776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Provide clinical decision support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C2626"/>
                </a:solidFill>
              </a:rPr>
              <a:t>Diagnostic Support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AI flagging abnormalities in X-rays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C2626"/>
                </a:solidFill>
              </a:rPr>
              <a:t>Patient Triage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Prioritizing by symptom severity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C2626"/>
                </a:solidFill>
              </a:rPr>
              <a:t>Documentation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Transcribing doctor-patient conversations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C2626"/>
                </a:solidFill>
              </a:rPr>
              <a:t>Drug Interactions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Checking prescriptions for conflicts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C2626"/>
                </a:solidFill>
              </a:rPr>
              <a:t>Predictive Health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Identifying at-risk patients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C2626"/>
                </a:solidFill>
              </a:rPr>
              <a:t>Mental Health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AI chatbots for initial screening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Transformation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</a:rPr>
              <a:t>Before AI vs After AI - Real Examples</a:t>
            </a:r>
            <a:endParaRPr lang="en-US" sz="1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51560"/>
          <a:ext cx="8229600" cy="3291840"/>
        </p:xfrm>
        <a:graphic>
          <a:graphicData uri="http://schemas.openxmlformats.org/drawingml/2006/table">
            <a:tbl>
              <a:tblPr/>
              <a:tblGrid>
                <a:gridCol w="2286000"/>
                <a:gridCol w="2971800"/>
                <a:gridCol w="2971800"/>
              </a:tblGrid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Task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Before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After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Patient Notes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30 mins each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Real-time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Appointment Booking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Phone tag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books 24/7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Lab Results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Manual review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flags issues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Drug Checks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Memory-based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verifies all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DC2626"/>
                </a:solidFill>
              </a:rPr>
              <a:t>TIP: Start with ONE task. Try it for a week. Measure the difference!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C26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NOT to Worry About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FFF"/>
                </a:solidFill>
              </a:rPr>
              <a:t>Addressing Job Concerns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Doctors remain essential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Empathy cannot be automated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7432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AI recommendations need verification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33832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Complex decisions need humans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4023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New medical AI roles emerging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Adapt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57200" cy="457200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97280" y="118872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Learn to interpret AI insights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1965960"/>
            <a:ext cx="457200" cy="457200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97280" y="196596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Focus on patient relationships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2743200"/>
            <a:ext cx="457200" cy="457200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274320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Understand AI limitations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57200" y="3520440"/>
            <a:ext cx="457200" cy="457200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520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352044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Stay updated on AI regulations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457200" y="4297680"/>
            <a:ext cx="457200" cy="457200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297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97280" y="429768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Advocate for helpful AI tools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C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AI Tools</a:t>
            </a:r>
            <a:endParaRPr lang="en-US" sz="3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474720"/>
        </p:xfrm>
        <a:graphic>
          <a:graphicData uri="http://schemas.openxmlformats.org/drawingml/2006/table">
            <a:tbl>
              <a:tblPr/>
              <a:tblGrid>
                <a:gridCol w="5486400"/>
                <a:gridCol w="2743200"/>
              </a:tblGrid>
              <a:tr h="496389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Tool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Pricing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Nuance DAX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Enterprise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Otter.ai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Glass Health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for clinicians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UpToDate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64748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Subscription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ChatGPT/Claude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Google Lens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47857"/>
                </a:solidFill>
              </a:rPr>
              <a:t>💡 Green = Free tier available — start here!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Sector Kit: Health &amp; Medical</dc:title>
  <dc:subject>PptxGenJS Presentation</dc:subject>
  <dc:creator>Indus AI Week - Government of Sindh &amp; P@SHA</dc:creator>
  <cp:lastModifiedBy>Indus AI Week - Government of Sindh &amp; P@SHA</cp:lastModifiedBy>
  <cp:revision>1</cp:revision>
  <dcterms:created xsi:type="dcterms:W3CDTF">2026-01-29T14:14:47Z</dcterms:created>
  <dcterms:modified xsi:type="dcterms:W3CDTF">2026-01-29T14:14:47Z</dcterms:modified>
</cp:coreProperties>
</file>