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7C3A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⚖️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Law &amp; Judiciary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AI in Legal Practice &amp; Justice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DE9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C3AED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C3AED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C3AED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C3AED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C3AED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C3AED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7C3A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7C3AED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7C3AED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Law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Search case law rapidly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Review contracts for risks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Draft legal documents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Predict case outcomes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Automate legal paperwork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Assist with due diligence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C3AED"/>
                </a:solidFill>
              </a:rPr>
              <a:t>Legal Research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Finding cases in seconds vs hours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C3AED"/>
                </a:solidFill>
              </a:rPr>
              <a:t>Contract Review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Highlighting unusual clauses &amp; risks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C3AED"/>
                </a:solidFill>
              </a:rPr>
              <a:t>Document Drafting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First drafts of standard docs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C3AED"/>
                </a:solidFill>
              </a:rPr>
              <a:t>E-Discovery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Sorting through documents for evidence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C3AED"/>
                </a:solidFill>
              </a:rPr>
              <a:t>Client Intake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Chatbots handling initial questions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C3AED"/>
                </a:solidFill>
              </a:rPr>
              <a:t>Compliance Check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Reviewing against regulations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3AE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Legal Research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Days searching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Minutes with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Contract Review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Hours reading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highlights risks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Document Drafting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Blank page start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first draft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Due Diligence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Weeks of review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Days with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7C3AED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7C3A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Courtroom advocacy stays human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Ethics &amp; nuance need humans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Complex strategy needs expertise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More time for meaningful work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New legal tech roles emerging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Learn AI legal research tools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Develop AI review skills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Focus on client relationships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Stay updated on AI ethics rules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Consider access to justice impact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3AE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3AED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CaseText/CoCounsel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Harvey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Kira Systems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ChatGPT/Claude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DoNotPay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Luminance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Law &amp; Judiciary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