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91B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🏦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Fintech &amp; Banking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Financial Services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2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891B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0891B2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0891B2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Fintech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fraud in real-time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Assess credit risk better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Personalize financial advice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customer service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Predict market trends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Streamline loan processing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Fraud Detection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Identifying suspicious transactions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Credit Scoring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Alternative data for inclusion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Robo-Advisors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Automated investment management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Chatbots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24/7 account support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AML Compliance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Monitoring for money laundering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</a:rPr>
              <a:t>Loan Automation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Applications &amp; verification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Fraud Detection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Next-day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Real-time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Loan Processing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Weeks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Hours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Onboarding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Branch visits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Digital AI KYC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Financial Advice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Premium only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for all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891B2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891B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Relationship managers still needed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Trust &amp; relationships stay human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Compliance needs human judgment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Advisors focus on life planning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New fintech roles emerging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to interpret AI insights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relationship building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 regulations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Explain AI decisions to customers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fintech trends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89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Stripe Radar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Transaction-based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Plaid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API 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Wealthfront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AUM-based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Bloomberg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Kabbage/Lendio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Loan-based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Fintech &amp; Banking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