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EA58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73152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dirty="0">
                <a:solidFill>
                  <a:srgbClr val="000000"/>
                </a:solidFill>
              </a:rPr>
              <a:t>🏭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457200" y="18288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</a:rPr>
              <a:t>AI SECTOR KIT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219456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Manufacturing &amp; FMCG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457200" y="30175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i="1" dirty="0">
                <a:solidFill>
                  <a:srgbClr val="FFFFFF"/>
                </a:solidFill>
              </a:rPr>
              <a:t>AI in Production &amp; Supply Chain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41148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</a:rPr>
              <a:t>Indus AI Week in Sindh 2026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457200" y="44805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Government of Sindh | P@SHA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7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EA58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Getting Started Checklist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109728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EA580C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Identify one repetitive task AI could help with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731520" y="169164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EA580C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Sign up for a free AI tool from the list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731520" y="228600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EA580C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Spend 30 minutes experimenting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731520" y="288036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EA580C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Document what worked and what didn't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731520" y="347472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EA580C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Share your experience with a colleague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731520" y="406908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EA580C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Identify the next task to tackle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A58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 Your AI Journey Today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22860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i="1" dirty="0">
                <a:solidFill>
                  <a:srgbClr val="FFFFFF"/>
                </a:solidFill>
              </a:rPr>
              <a:t>"The best time to start with AI was yesterday.</a:t>
            </a:r>
            <a:endParaRPr lang="en-US" sz="2000" dirty="0"/>
          </a:p>
          <a:p>
            <a:pPr algn="ctr" indent="0" marL="0">
              <a:buNone/>
            </a:pPr>
            <a:r>
              <a:rPr lang="en-US" sz="2000" i="1" dirty="0">
                <a:solidFill>
                  <a:srgbClr val="FFFFFF"/>
                </a:solidFill>
              </a:rPr>
              <a:t>The second best time is today."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34747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</a:rPr>
              <a:t>#IndusAIWeekinSindh  #NationalAIWeek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457200" y="41148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Indus AI Week in Sindh 2026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Government of Sindh | P@SHA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EA58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Key Message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8229600" cy="2286000"/>
          </a:xfrm>
          <a:prstGeom prst="rect">
            <a:avLst/>
          </a:prstGeom>
          <a:solidFill>
            <a:srgbClr val="FFF7ED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371600"/>
            <a:ext cx="7680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1E293B"/>
                </a:solidFill>
              </a:rPr>
              <a:t>AI is a </a:t>
            </a:r>
            <a:pPr algn="ctr" indent="0" marL="0">
              <a:buNone/>
            </a:pPr>
            <a:r>
              <a:rPr lang="en-US" sz="2800" b="1" dirty="0">
                <a:solidFill>
                  <a:srgbClr val="EA580C"/>
                </a:solidFill>
              </a:rPr>
              <a:t>TOOL</a:t>
            </a:r>
            <a:pPr algn="ctr" indent="0" marL="0">
              <a:buNone/>
            </a:pPr>
            <a:r>
              <a:rPr lang="en-US" sz="2800" dirty="0">
                <a:solidFill>
                  <a:srgbClr val="1E293B"/>
                </a:solidFill>
              </a:rPr>
              <a:t> to assist and empower — </a:t>
            </a:r>
            <a:pPr algn="ctr" indent="0" marL="0">
              <a:buNone/>
            </a:pPr>
            <a:r>
              <a:rPr lang="en-US" sz="2800" b="1" dirty="0">
                <a:solidFill>
                  <a:srgbClr val="DC2626"/>
                </a:solidFill>
              </a:rPr>
              <a:t>NOT</a:t>
            </a:r>
            <a:pPr algn="ctr" indent="0" marL="0">
              <a:buNone/>
            </a:pPr>
            <a:r>
              <a:rPr lang="en-US" sz="2800" dirty="0">
                <a:solidFill>
                  <a:srgbClr val="1E293B"/>
                </a:solidFill>
              </a:rPr>
              <a:t> to replace.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731520" y="228600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i="1" dirty="0">
                <a:solidFill>
                  <a:srgbClr val="1E293B"/>
                </a:solidFill>
              </a:rPr>
              <a:t>Those who learn to work WITH AI will thrive.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457200" y="38404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64748B"/>
                </a:solidFill>
              </a:rPr>
              <a:t>"AI doesn't replace people — </a:t>
            </a:r>
            <a:pPr algn="ctr" indent="0" marL="0">
              <a:buNone/>
            </a:pPr>
            <a:r>
              <a:rPr lang="en-US" sz="1800" b="1" i="1" dirty="0">
                <a:solidFill>
                  <a:srgbClr val="EA580C"/>
                </a:solidFill>
              </a:rPr>
              <a:t>people using AI</a:t>
            </a:r>
            <a:pPr algn="ctr" indent="0" marL="0">
              <a:buNone/>
            </a:pPr>
            <a:r>
              <a:rPr lang="en-US" sz="1800" i="1" dirty="0">
                <a:solidFill>
                  <a:srgbClr val="64748B"/>
                </a:solidFill>
              </a:rPr>
              <a:t> replace people not using AI."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EA58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AI Can Do in Manufacturing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3931920" cy="1097280"/>
          </a:xfrm>
          <a:prstGeom prst="rect">
            <a:avLst/>
          </a:prstGeom>
          <a:solidFill>
            <a:srgbClr val="FFF7ED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097280"/>
            <a:ext cx="73152" cy="1097280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123444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Predict equipment failures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457200" y="2331720"/>
            <a:ext cx="3931920" cy="1097280"/>
          </a:xfrm>
          <a:prstGeom prst="rect">
            <a:avLst/>
          </a:prstGeom>
          <a:solidFill>
            <a:srgbClr val="FFF7ED"/>
          </a:solidFill>
          <a:ln/>
        </p:spPr>
      </p:sp>
      <p:sp>
        <p:nvSpPr>
          <p:cNvPr id="7" name="Shape 5"/>
          <p:cNvSpPr/>
          <p:nvPr/>
        </p:nvSpPr>
        <p:spPr>
          <a:xfrm>
            <a:off x="457200" y="2331720"/>
            <a:ext cx="73152" cy="1097280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246888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Detect product defects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457200" y="3566160"/>
            <a:ext cx="3931920" cy="1097280"/>
          </a:xfrm>
          <a:prstGeom prst="rect">
            <a:avLst/>
          </a:prstGeom>
          <a:solidFill>
            <a:srgbClr val="FFF7ED"/>
          </a:solidFill>
          <a:ln/>
        </p:spPr>
      </p:sp>
      <p:sp>
        <p:nvSpPr>
          <p:cNvPr id="10" name="Shape 8"/>
          <p:cNvSpPr/>
          <p:nvPr/>
        </p:nvSpPr>
        <p:spPr>
          <a:xfrm>
            <a:off x="457200" y="3566160"/>
            <a:ext cx="73152" cy="1097280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" y="370332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Optimize production schedules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4754880" y="1097280"/>
            <a:ext cx="3931920" cy="1097280"/>
          </a:xfrm>
          <a:prstGeom prst="rect">
            <a:avLst/>
          </a:prstGeom>
          <a:solidFill>
            <a:srgbClr val="FFF7ED"/>
          </a:solidFill>
          <a:ln/>
        </p:spPr>
      </p:sp>
      <p:sp>
        <p:nvSpPr>
          <p:cNvPr id="13" name="Shape 11"/>
          <p:cNvSpPr/>
          <p:nvPr/>
        </p:nvSpPr>
        <p:spPr>
          <a:xfrm>
            <a:off x="4754880" y="1097280"/>
            <a:ext cx="73152" cy="1097280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14" name="Text 12"/>
          <p:cNvSpPr/>
          <p:nvPr/>
        </p:nvSpPr>
        <p:spPr>
          <a:xfrm>
            <a:off x="4937760" y="123444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Manage inventory smartly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4754880" y="2331720"/>
            <a:ext cx="3931920" cy="1097280"/>
          </a:xfrm>
          <a:prstGeom prst="rect">
            <a:avLst/>
          </a:prstGeom>
          <a:solidFill>
            <a:srgbClr val="FFF7ED"/>
          </a:solidFill>
          <a:ln/>
        </p:spPr>
      </p:sp>
      <p:sp>
        <p:nvSpPr>
          <p:cNvPr id="16" name="Shape 14"/>
          <p:cNvSpPr/>
          <p:nvPr/>
        </p:nvSpPr>
        <p:spPr>
          <a:xfrm>
            <a:off x="4754880" y="2331720"/>
            <a:ext cx="73152" cy="1097280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17" name="Text 15"/>
          <p:cNvSpPr/>
          <p:nvPr/>
        </p:nvSpPr>
        <p:spPr>
          <a:xfrm>
            <a:off x="4937760" y="246888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Improve supply chain visibility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4754880" y="3566160"/>
            <a:ext cx="3931920" cy="1097280"/>
          </a:xfrm>
          <a:prstGeom prst="rect">
            <a:avLst/>
          </a:prstGeom>
          <a:solidFill>
            <a:srgbClr val="FFF7ED"/>
          </a:solidFill>
          <a:ln/>
        </p:spPr>
      </p:sp>
      <p:sp>
        <p:nvSpPr>
          <p:cNvPr id="19" name="Shape 17"/>
          <p:cNvSpPr/>
          <p:nvPr/>
        </p:nvSpPr>
        <p:spPr>
          <a:xfrm>
            <a:off x="4754880" y="3566160"/>
            <a:ext cx="73152" cy="1097280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20" name="Text 18"/>
          <p:cNvSpPr/>
          <p:nvPr/>
        </p:nvSpPr>
        <p:spPr>
          <a:xfrm>
            <a:off x="4937760" y="370332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Reduce energy &amp; waste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EA58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Practical Use Cases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097280"/>
            <a:ext cx="2651760" cy="73152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5" name="Text 3"/>
          <p:cNvSpPr/>
          <p:nvPr/>
        </p:nvSpPr>
        <p:spPr>
          <a:xfrm>
            <a:off x="59436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A580C"/>
                </a:solidFill>
              </a:rPr>
              <a:t>Predictive Maintenance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9436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Detecting machine anomalies early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29184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291840" y="1097280"/>
            <a:ext cx="2651760" cy="73152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9" name="Text 7"/>
          <p:cNvSpPr/>
          <p:nvPr/>
        </p:nvSpPr>
        <p:spPr>
          <a:xfrm>
            <a:off x="342900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A580C"/>
                </a:solidFill>
              </a:rPr>
              <a:t>Quality Control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342900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Computer vision inspecting products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612648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126480" y="1097280"/>
            <a:ext cx="2651760" cy="73152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13" name="Text 11"/>
          <p:cNvSpPr/>
          <p:nvPr/>
        </p:nvSpPr>
        <p:spPr>
          <a:xfrm>
            <a:off x="626364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A580C"/>
                </a:solidFill>
              </a:rPr>
              <a:t>Demand Forecasting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626364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Predicting product demand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EA58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Practical Use Cases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097280"/>
            <a:ext cx="2651760" cy="73152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5" name="Text 3"/>
          <p:cNvSpPr/>
          <p:nvPr/>
        </p:nvSpPr>
        <p:spPr>
          <a:xfrm>
            <a:off x="59436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A580C"/>
                </a:solidFill>
              </a:rPr>
              <a:t>Process Optimization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9436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Improving production efficiency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29184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291840" y="1097280"/>
            <a:ext cx="2651760" cy="73152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9" name="Text 7"/>
          <p:cNvSpPr/>
          <p:nvPr/>
        </p:nvSpPr>
        <p:spPr>
          <a:xfrm>
            <a:off x="342900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A580C"/>
                </a:solidFill>
              </a:rPr>
              <a:t>Supply Chain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342900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Tracking shipments, predicting delays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612648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126480" y="1097280"/>
            <a:ext cx="2651760" cy="73152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13" name="Text 11"/>
          <p:cNvSpPr/>
          <p:nvPr/>
        </p:nvSpPr>
        <p:spPr>
          <a:xfrm>
            <a:off x="626364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A580C"/>
                </a:solidFill>
              </a:rPr>
              <a:t>Safety Monitoring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626364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Detecting unsafe conditions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EA58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 Transformation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685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64748B"/>
                </a:solidFill>
              </a:rPr>
              <a:t>Before AI vs After AI - Real Examples</a:t>
            </a:r>
            <a:endParaRPr lang="en-US" sz="16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51560"/>
          <a:ext cx="8229600" cy="3291840"/>
        </p:xfrm>
        <a:graphic>
          <a:graphicData uri="http://schemas.openxmlformats.org/drawingml/2006/table">
            <a:tbl>
              <a:tblPr/>
              <a:tblGrid>
                <a:gridCol w="2286000"/>
                <a:gridCol w="2971800"/>
                <a:gridCol w="2971800"/>
              </a:tblGrid>
              <a:tr h="65836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Task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580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Before AI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262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After AI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Quality Inspection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991B1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Random sampling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66534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AI checks 100%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CE7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Maintenance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991B1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After breakdown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66534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AI predicts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CE7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Inventory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991B1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Over/understocked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66534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AI optimizes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CE7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Energy Use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991B1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Fixed patterns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66534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AI saves 15-20%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CE7"/>
                    </a:solidFill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457200" y="44805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A580C"/>
                </a:solidFill>
              </a:rPr>
              <a:t>TIP: Start with ONE task. Try it for a week. Measure the difference!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A58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NOT to Worry About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FFFFFF"/>
                </a:solidFill>
              </a:rPr>
              <a:t>Addressing Job Concerns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31520" y="146304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0B981"/>
                </a:solidFill>
              </a:rPr>
              <a:t>✓  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Skilled workers stay essential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731520" y="210312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0B981"/>
                </a:solidFill>
              </a:rPr>
              <a:t>✓  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AI monitors, humans solve problems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731520" y="274320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0B981"/>
                </a:solidFill>
              </a:rPr>
              <a:t>✓  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Technicians become AI-assisted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731520" y="338328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0B981"/>
                </a:solidFill>
              </a:rPr>
              <a:t>✓  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Quality control gets sophisticated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731520" y="40233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0B981"/>
                </a:solidFill>
              </a:rPr>
              <a:t>✓  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New Industry 4.0 jobs emerging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EA58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to Adapt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457200" cy="457200"/>
          </a:xfrm>
          <a:prstGeom prst="ellipse">
            <a:avLst/>
          </a:prstGeom>
          <a:solidFill>
            <a:srgbClr val="EA580C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1887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097280" y="118872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Learn AI monitoring systems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457200" y="1965960"/>
            <a:ext cx="457200" cy="457200"/>
          </a:xfrm>
          <a:prstGeom prst="ellipse">
            <a:avLst/>
          </a:prstGeom>
          <a:solidFill>
            <a:srgbClr val="EA580C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19659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2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97280" y="196596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Develop AI insight interpretation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457200" y="2743200"/>
            <a:ext cx="457200" cy="457200"/>
          </a:xfrm>
          <a:prstGeom prst="ellipse">
            <a:avLst/>
          </a:prstGeom>
          <a:solidFill>
            <a:srgbClr val="EA580C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27432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3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097280" y="274320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Focus on problem-solving skills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457200" y="3520440"/>
            <a:ext cx="457200" cy="457200"/>
          </a:xfrm>
          <a:prstGeom prst="ellipse">
            <a:avLst/>
          </a:prstGeom>
          <a:solidFill>
            <a:srgbClr val="EA580C"/>
          </a:solidFill>
          <a:ln/>
        </p:spPr>
      </p:sp>
      <p:sp>
        <p:nvSpPr>
          <p:cNvPr id="13" name="Text 11"/>
          <p:cNvSpPr/>
          <p:nvPr/>
        </p:nvSpPr>
        <p:spPr>
          <a:xfrm>
            <a:off x="457200" y="35204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4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097280" y="352044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Understand AI recommendations</a:t>
            </a:r>
            <a:endParaRPr lang="en-US" sz="1800" dirty="0"/>
          </a:p>
        </p:txBody>
      </p:sp>
      <p:sp>
        <p:nvSpPr>
          <p:cNvPr id="15" name="Shape 13"/>
          <p:cNvSpPr/>
          <p:nvPr/>
        </p:nvSpPr>
        <p:spPr>
          <a:xfrm>
            <a:off x="457200" y="4297680"/>
            <a:ext cx="457200" cy="457200"/>
          </a:xfrm>
          <a:prstGeom prst="ellipse">
            <a:avLst/>
          </a:prstGeom>
          <a:solidFill>
            <a:srgbClr val="EA580C"/>
          </a:solidFill>
          <a:ln/>
        </p:spPr>
      </p:sp>
      <p:sp>
        <p:nvSpPr>
          <p:cNvPr id="16" name="Text 14"/>
          <p:cNvSpPr/>
          <p:nvPr/>
        </p:nvSpPr>
        <p:spPr>
          <a:xfrm>
            <a:off x="457200" y="42976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5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097280" y="429768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Stay updated on Industry 4.0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EA58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Recommended AI Tools</a:t>
            </a:r>
            <a:endParaRPr lang="en-US" sz="32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8229600" cy="3474720"/>
        </p:xfrm>
        <a:graphic>
          <a:graphicData uri="http://schemas.openxmlformats.org/drawingml/2006/table">
            <a:tbl>
              <a:tblPr/>
              <a:tblGrid>
                <a:gridCol w="5486400"/>
                <a:gridCol w="2743200"/>
              </a:tblGrid>
              <a:tr h="496389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Tool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580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Pricing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580C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Siemens MindSphere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64748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Enterprise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Uptake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64748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Enterprise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Landing AI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64748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Enterprise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SAP AI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64748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Enterprise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Microsoft Power Platform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64748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Subscription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ChatGPT/Claude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4785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Free tiers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F5"/>
                    </a:solidFill>
                  </a:tcPr>
                </a:tc>
              </a:tr>
            </a:tbl>
          </a:graphicData>
        </a:graphic>
      </p:graphicFrame>
      <p:sp>
        <p:nvSpPr>
          <p:cNvPr id="4" name="Text 1"/>
          <p:cNvSpPr/>
          <p:nvPr/>
        </p:nvSpPr>
        <p:spPr>
          <a:xfrm>
            <a:off x="457200" y="46634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047857"/>
                </a:solidFill>
              </a:rPr>
              <a:t>💡 Green = Free tier available — start here!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Sector Kit: Manufacturing &amp; FMCG</dc:title>
  <dc:subject>PptxGenJS Presentation</dc:subject>
  <dc:creator>Indus AI Week - Government of Sindh &amp; P@SHA</dc:creator>
  <cp:lastModifiedBy>Indus AI Week - Government of Sindh &amp; P@SHA</cp:lastModifiedBy>
  <cp:revision>1</cp:revision>
  <dcterms:created xsi:type="dcterms:W3CDTF">2026-01-29T14:14:47Z</dcterms:created>
  <dcterms:modified xsi:type="dcterms:W3CDTF">2026-01-29T14:14:47Z</dcterms:modified>
</cp:coreProperties>
</file>