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6366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3152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dirty="0">
                <a:solidFill>
                  <a:srgbClr val="000000"/>
                </a:solidFill>
              </a:rPr>
              <a:t>💻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AI SECTOR KIT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&amp; Software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457200" y="30175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AI in Development &amp; Operations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Indus AI Week in Sindh 2026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4480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Government of Sindh | P@SHA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Getting Started Checklist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6366F1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Identify one repetitive task AI could help with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169164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6366F1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Sign up for a free AI tool from the list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6366F1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Spend 30 minutes experimenting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88036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6366F1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Document what worked and what didn't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347472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6366F1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Share your experience with a colleague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406908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6366F1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Identify the next task to tackle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6366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Your AI Journey Today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2860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"The best time to start with AI was yesterday.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The second best time is today."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3474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#IndusAIWeekinSindh  #NationalAIWeek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41148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Indus AI Week in Sindh 2026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Government of Sindh | P@SHA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Key Message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2286000"/>
          </a:xfrm>
          <a:prstGeom prst="rect">
            <a:avLst/>
          </a:prstGeom>
          <a:solidFill>
            <a:srgbClr val="EEF2FF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7160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AI is a </a:t>
            </a:r>
            <a:pPr algn="ctr" indent="0" marL="0">
              <a:buNone/>
            </a:pPr>
            <a:r>
              <a:rPr lang="en-US" sz="2800" b="1" dirty="0">
                <a:solidFill>
                  <a:srgbClr val="6366F1"/>
                </a:solidFill>
              </a:rPr>
              <a:t>TOOL</a:t>
            </a:r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 to assist and empower — </a:t>
            </a:r>
            <a:pPr algn="ctr" indent="0" marL="0">
              <a:buNone/>
            </a:pPr>
            <a:r>
              <a:rPr lang="en-US" sz="2800" b="1" dirty="0">
                <a:solidFill>
                  <a:srgbClr val="DC2626"/>
                </a:solidFill>
              </a:rPr>
              <a:t>NOT</a:t>
            </a:r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 to replace.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1E293B"/>
                </a:solidFill>
              </a:rPr>
              <a:t>Those who learn to work WITH AI will thrive.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57200" y="38404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"AI doesn't replace people — </a:t>
            </a:r>
            <a:pPr algn="ctr" indent="0" marL="0">
              <a:buNone/>
            </a:pPr>
            <a:r>
              <a:rPr lang="en-US" sz="1800" b="1" i="1" dirty="0">
                <a:solidFill>
                  <a:srgbClr val="6366F1"/>
                </a:solidFill>
              </a:rPr>
              <a:t>people using AI</a:t>
            </a:r>
            <a:pPr algn="ctr"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 replace people not using AI."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AI Can Do in IT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3931920" cy="1097280"/>
          </a:xfrm>
          <a:prstGeom prst="rect">
            <a:avLst/>
          </a:prstGeom>
          <a:solidFill>
            <a:srgbClr val="EEF2FF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97280"/>
            <a:ext cx="73152" cy="109728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23444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Generate code from descriptions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2331720"/>
            <a:ext cx="3931920" cy="1097280"/>
          </a:xfrm>
          <a:prstGeom prst="rect">
            <a:avLst/>
          </a:prstGeom>
          <a:solidFill>
            <a:srgbClr val="EEF2FF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2331720"/>
            <a:ext cx="73152" cy="109728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46888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Assist debugging &amp; review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" y="3566160"/>
            <a:ext cx="3931920" cy="1097280"/>
          </a:xfrm>
          <a:prstGeom prst="rect">
            <a:avLst/>
          </a:prstGeom>
          <a:solidFill>
            <a:srgbClr val="EEF2FF"/>
          </a:solidFill>
          <a:ln/>
        </p:spPr>
      </p:sp>
      <p:sp>
        <p:nvSpPr>
          <p:cNvPr id="10" name="Shape 8"/>
          <p:cNvSpPr/>
          <p:nvPr/>
        </p:nvSpPr>
        <p:spPr>
          <a:xfrm>
            <a:off x="457200" y="3566160"/>
            <a:ext cx="73152" cy="109728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370332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Automate testing &amp; QA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3931920" cy="1097280"/>
          </a:xfrm>
          <a:prstGeom prst="rect">
            <a:avLst/>
          </a:prstGeom>
          <a:solidFill>
            <a:srgbClr val="EEF2FF"/>
          </a:solidFill>
          <a:ln/>
        </p:spPr>
      </p:sp>
      <p:sp>
        <p:nvSpPr>
          <p:cNvPr id="13" name="Shape 11"/>
          <p:cNvSpPr/>
          <p:nvPr/>
        </p:nvSpPr>
        <p:spPr>
          <a:xfrm>
            <a:off x="4754880" y="1097280"/>
            <a:ext cx="73152" cy="109728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23444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Monitor systems (AIOps)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754880" y="2331720"/>
            <a:ext cx="3931920" cy="1097280"/>
          </a:xfrm>
          <a:prstGeom prst="rect">
            <a:avLst/>
          </a:prstGeom>
          <a:solidFill>
            <a:srgbClr val="EEF2FF"/>
          </a:solidFill>
          <a:ln/>
        </p:spPr>
      </p:sp>
      <p:sp>
        <p:nvSpPr>
          <p:cNvPr id="16" name="Shape 14"/>
          <p:cNvSpPr/>
          <p:nvPr/>
        </p:nvSpPr>
        <p:spPr>
          <a:xfrm>
            <a:off x="4754880" y="2331720"/>
            <a:ext cx="73152" cy="109728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17" name="Text 15"/>
          <p:cNvSpPr/>
          <p:nvPr/>
        </p:nvSpPr>
        <p:spPr>
          <a:xfrm>
            <a:off x="4937760" y="246888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Optimize cloud costs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754880" y="3566160"/>
            <a:ext cx="3931920" cy="1097280"/>
          </a:xfrm>
          <a:prstGeom prst="rect">
            <a:avLst/>
          </a:prstGeom>
          <a:solidFill>
            <a:srgbClr val="EEF2FF"/>
          </a:solidFill>
          <a:ln/>
        </p:spPr>
      </p:sp>
      <p:sp>
        <p:nvSpPr>
          <p:cNvPr id="19" name="Shape 17"/>
          <p:cNvSpPr/>
          <p:nvPr/>
        </p:nvSpPr>
        <p:spPr>
          <a:xfrm>
            <a:off x="4754880" y="3566160"/>
            <a:ext cx="73152" cy="109728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20" name="Text 18"/>
          <p:cNvSpPr/>
          <p:nvPr/>
        </p:nvSpPr>
        <p:spPr>
          <a:xfrm>
            <a:off x="4937760" y="370332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Accelerate documentation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Use Cases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97280"/>
            <a:ext cx="2651760" cy="73152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366F1"/>
                </a:solidFill>
              </a:rPr>
              <a:t>Code Generation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Copilot writing code from context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91840" y="1097280"/>
            <a:ext cx="2651760" cy="73152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9" name="Text 7"/>
          <p:cNvSpPr/>
          <p:nvPr/>
        </p:nvSpPr>
        <p:spPr>
          <a:xfrm>
            <a:off x="342900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366F1"/>
                </a:solidFill>
              </a:rPr>
              <a:t>Code Review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2900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Identifying bugs &amp; vulnerabilities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12648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26480" y="1097280"/>
            <a:ext cx="2651760" cy="73152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13" name="Text 11"/>
          <p:cNvSpPr/>
          <p:nvPr/>
        </p:nvSpPr>
        <p:spPr>
          <a:xfrm>
            <a:off x="626364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366F1"/>
                </a:solidFill>
              </a:rPr>
              <a:t>Automated Testing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26364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Generating &amp; running test cases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Use Cases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97280"/>
            <a:ext cx="2651760" cy="73152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366F1"/>
                </a:solidFill>
              </a:rPr>
              <a:t>DevOps Automation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Managing deployments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91840" y="1097280"/>
            <a:ext cx="2651760" cy="73152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9" name="Text 7"/>
          <p:cNvSpPr/>
          <p:nvPr/>
        </p:nvSpPr>
        <p:spPr>
          <a:xfrm>
            <a:off x="342900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366F1"/>
                </a:solidFill>
              </a:rPr>
              <a:t>Incident Response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2900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Detecting &amp; diagnosing issues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12648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26480" y="1097280"/>
            <a:ext cx="2651760" cy="73152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13" name="Text 11"/>
          <p:cNvSpPr/>
          <p:nvPr/>
        </p:nvSpPr>
        <p:spPr>
          <a:xfrm>
            <a:off x="626364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366F1"/>
                </a:solidFill>
              </a:rPr>
              <a:t>Documentation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26364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Generating technical docs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Transformation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64748B"/>
                </a:solidFill>
              </a:rPr>
              <a:t>Before AI vs After AI - Real Examples</a:t>
            </a:r>
            <a:endParaRPr lang="en-US" sz="16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51560"/>
          <a:ext cx="8229600" cy="3291840"/>
        </p:xfrm>
        <a:graphic>
          <a:graphicData uri="http://schemas.openxmlformats.org/drawingml/2006/table">
            <a:tbl>
              <a:tblPr/>
              <a:tblGrid>
                <a:gridCol w="2286000"/>
                <a:gridCol w="2971800"/>
                <a:gridCol w="2971800"/>
              </a:tblGrid>
              <a:tr h="6583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Task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66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Before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After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Code Writing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Hours per feature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generates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Bug Detection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Manual testing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Real-time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Code Review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Wait for reviewer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Instant AI feedback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Documentation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Often skipped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generates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4805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6366F1"/>
                </a:solidFill>
              </a:rPr>
              <a:t>TIP: Start with ONE task. Try it for a week. Measure the difference!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6366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NOT to Worry About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FFFF"/>
                </a:solidFill>
              </a:rPr>
              <a:t>Addressing Job Concerns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46304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Developers still essential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Business understanding needs humans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27432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Complex problems need creativity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31520" y="338328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AI code needs human review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31520" y="4023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Demand exceeds supply — AI helps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Adapt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57200" cy="457200"/>
          </a:xfrm>
          <a:prstGeom prst="ellipse">
            <a:avLst/>
          </a:prstGeom>
          <a:solidFill>
            <a:srgbClr val="6366F1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88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097280" y="118872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Use AI coding assistants daily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1965960"/>
            <a:ext cx="457200" cy="457200"/>
          </a:xfrm>
          <a:prstGeom prst="ellipse">
            <a:avLst/>
          </a:prstGeom>
          <a:solidFill>
            <a:srgbClr val="6366F1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965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97280" y="196596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Focus on architecture &amp; design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457200" y="2743200"/>
            <a:ext cx="457200" cy="457200"/>
          </a:xfrm>
          <a:prstGeom prst="ellipse">
            <a:avLst/>
          </a:prstGeom>
          <a:solidFill>
            <a:srgbClr val="6366F1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274320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Review AI-generated code well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457200" y="3520440"/>
            <a:ext cx="457200" cy="457200"/>
          </a:xfrm>
          <a:prstGeom prst="ellipse">
            <a:avLst/>
          </a:prstGeom>
          <a:solidFill>
            <a:srgbClr val="6366F1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3520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97280" y="352044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Understand AI/ML fundamentals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457200" y="4297680"/>
            <a:ext cx="457200" cy="457200"/>
          </a:xfrm>
          <a:prstGeom prst="ellipse">
            <a:avLst/>
          </a:prstGeom>
          <a:solidFill>
            <a:srgbClr val="6366F1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4297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5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97280" y="429768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Stay updated on AI dev tools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Recommended AI Tools</a:t>
            </a:r>
            <a:endParaRPr lang="en-US" sz="3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3474720"/>
        </p:xfrm>
        <a:graphic>
          <a:graphicData uri="http://schemas.openxmlformats.org/drawingml/2006/table">
            <a:tbl>
              <a:tblPr/>
              <a:tblGrid>
                <a:gridCol w="5486400"/>
                <a:gridCol w="2743200"/>
              </a:tblGrid>
              <a:tr h="496389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Tool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66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Pricing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66F1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GitHub Copilot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$10-19/month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Cursor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tier, Pro $20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Amazon CodeWhisperer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Tabnine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tier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ChatGPT/Claude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tiers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Sourcery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for OSS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47857"/>
                </a:solidFill>
              </a:rPr>
              <a:t>💡 Green = Free tier available — start here!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Sector Kit: IT &amp; Software</dc:title>
  <dc:subject>PptxGenJS Presentation</dc:subject>
  <dc:creator>Indus AI Week - Government of Sindh &amp; P@SHA</dc:creator>
  <cp:lastModifiedBy>Indus AI Week - Government of Sindh &amp; P@SHA</cp:lastModifiedBy>
  <cp:revision>1</cp:revision>
  <dcterms:created xsi:type="dcterms:W3CDTF">2026-01-29T14:14:47Z</dcterms:created>
  <dcterms:modified xsi:type="dcterms:W3CDTF">2026-01-29T14:14:47Z</dcterms:modified>
</cp:coreProperties>
</file>