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91B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🔐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Cybersecurity &amp; AI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Digital Security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EE2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1B1B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1B1B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1B1B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1B1B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1B1B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1B1B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991B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991B1B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991B1B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Cybersecurity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Detect threats real-time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incident response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Find vulnerabilities in code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Analyze malware patterns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Protect against phishing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Predict emerging threats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91B1B"/>
                </a:solidFill>
              </a:rPr>
              <a:t>Threat Detection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Finding malicious network activity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91B1B"/>
                </a:solidFill>
              </a:rPr>
              <a:t>Email Security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Detecting phishing &amp; malware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91B1B"/>
                </a:solidFill>
              </a:rPr>
              <a:t>Vulnerability Scanning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Finding security weaknesses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91B1B"/>
                </a:solidFill>
              </a:rPr>
              <a:t>Incident Response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Automating initial response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91B1B"/>
                </a:solidFill>
              </a:rPr>
              <a:t>User Behavior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Detecting compromised accounts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91B1B"/>
                </a:solidFill>
              </a:rPr>
              <a:t>Security Operations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Triaging alerts, reducing fatigue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1B1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Threat Detection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Reactive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Real-time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Alert Triage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Analyst overload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prioritizes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Incident Response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automates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Phishing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User-dependent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blocks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91B1B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991B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Analysts essential for complex threats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handles volume, humans handle sophisticated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Strategic planning needs humans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creates new security jobs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Human creativity outpaces AI attacks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991B1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Learn AI-powered security tools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991B1B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Understand AI-powered attacks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991B1B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strategy &amp; leadership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991B1B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Develop adversarial ML skills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991B1B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updated on AI threats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1B1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1B1B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Darktrace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CrowdStrike Falcon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Abnormal Security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SentinelOne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Splunk SOAR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Cybersecurity &amp; AI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