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977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🚀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SMEs &amp; Startups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AI for Small Business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EF3C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9770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9770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9770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9770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9770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9770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977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D97706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D97706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SMEs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Automate customer service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Create marketing content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Manage bookkeeping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Generate documents &amp; proposals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Optimize inventory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Analyze competitors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7706"/>
                </a:solidFill>
              </a:rPr>
              <a:t>Customer Support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Chatbots handling queries 24/7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7706"/>
                </a:solidFill>
              </a:rPr>
              <a:t>Marketing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Creating social posts, ads, emails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7706"/>
                </a:solidFill>
              </a:rPr>
              <a:t>Sales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Qualifying leads, personalizing outreach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7706"/>
                </a:solidFill>
              </a:rPr>
              <a:t>Operations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Scheduling, inventory, forecasting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7706"/>
                </a:solidFill>
              </a:rPr>
              <a:t>Finance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Bookkeeping, invoicing, expenses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7706"/>
                </a:solidFill>
              </a:rPr>
              <a:t>HR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Resume screening, interview scheduling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Customer Service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Owner handles all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chatbot 70%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Social Media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 ideas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creates posts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Bookkeeping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Month-end chaos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categorizes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Proposals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Hours each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drafts fast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97706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977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Owner vision stays essential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helps compete with big companies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Many tools have free tiers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Local knowledge is irreplaceable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creates new business models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Start with one specific pain point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Use free tiers to experiment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Focus on customer relationships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Train your team on AI tools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Find industry-specific AI tools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ChatGPT/Claude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Canva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Tidio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Zapier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Copy.ai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QuickBooks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SMEs &amp; Startups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